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BD9CC2-D21E-4A66-A8DA-5D051532B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312B37-808C-4DA7-92DF-88841C315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E20098-82B7-47CF-95C6-45050A709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5E3466-0366-43BF-AB09-C58B9E7D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4E3E1B-155D-41FF-ABE7-8329988D8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55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90676B-788D-44D1-8859-FF862A7CC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FB8466-E7BE-402D-887B-D3F49A028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309186-5EA9-4AA4-BEE4-0C61CD85D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91841A-C0C1-482D-B6A4-1ED1627D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14E4B9-C600-465A-AE1D-ED7E995C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946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E94A37-C78D-4CC7-AE25-A1B751988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113FEC-CECA-4148-A9EA-33E95EAE1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DB861A-45DA-4F95-BA56-366663025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EBAFA9-E26B-4D1F-A83F-3B85DF1D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6A0FF1-BD50-42FB-BD5F-CD70B16F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650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C38A8-A1FB-4FBE-8AF1-B3BE18711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CB4FF8-7C6B-461E-B03E-D00C283CF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D791E4-DDB0-497D-9C5D-356516A2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EFB097-84AF-405C-9565-780B680F6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FC9BC0-E694-48E9-8277-9B3427700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9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141383-C998-4D6C-93F0-89AA23E48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104FAC-2CD2-4DB3-BB98-A97433D4F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09F615-B002-4C8D-A563-28597F517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5D5389-7F08-4C59-8727-E227CAC97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6C9222-4AF1-4425-8328-8F0E830B6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14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56229B-E8A6-43D9-B399-3953799B6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8D7B34-13A8-4B83-9EAC-C8BC4E7E82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9EB23C-F52E-4724-800E-818139EB8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BBA234-4134-4C25-A509-E833D5FE6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2D29F6-A8F0-41D6-82CF-7DF42519C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4856DA-9C53-4B04-AD68-55736697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29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A4D14B-D2EF-4DA4-8C1C-5D5037F82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36E8C4-7A94-44F7-B93E-BB0C9CD65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D18326-8266-4340-9CF4-EFB8295CF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D694AE5-5B72-45D0-8108-29057ED65B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D18410-C4AD-4475-A7A7-B09C36A7C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9D29A4-0315-4997-B4CA-2DB5F1D4F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6019742-3D39-4B3C-BCA6-621F3298A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C090EF7-AD15-46AA-9D70-5D4443BBF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2360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E602E2-4840-4C52-9635-0403B6244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B05BC59-ACA0-4ED2-84A9-C01FD6BC2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CFB01FB-6634-4E48-9F5F-C9DBE262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F633895-0F29-4726-91B0-1D1AA2237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0644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3BCA4ED-2F74-484E-AFBD-EE17F0BDB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120E9B5-B962-430D-A999-E3EF7F3A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C2FC2B5-42DD-476F-94D9-3EA3EFE7F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548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0AE21C-4CCF-46BB-AFC7-FDE35E66D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090BE6-EE65-4DB2-B891-F2818CD23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EEFB87-4ABD-4A63-9108-D2109D0A8F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962F9D-09A1-4D13-AC10-3B71AAC6A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6FB0AC-6E97-482F-886E-81A71BCE9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B0260A5-7603-4B2E-A563-A7D5FFC7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206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61D46E-D374-47D3-A167-BA9F322D8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02BA785-2191-4ECA-B4DD-7ED1B0CC89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5DF537-B04F-4FA4-89D8-D1A9067654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A96B80-342D-45EB-990A-A38B47CAA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83D045-C0C5-4A36-BCF0-89A0839FE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48B72D-D870-418A-88D3-AD448553D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613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8AEC64C-8A9C-4CAE-AF1D-95BF79208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DF02CE-66C2-4B7B-B315-E463E8B91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6A0908-4B97-454F-94B6-995EC7D34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A0DE0-9814-457B-B41D-24BC574D3AD6}" type="datetimeFigureOut">
              <a:rPr lang="es-ES" smtClean="0"/>
              <a:t>14/09/2021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93D1E8-B83B-4594-B958-589503C46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972D0E-4518-499D-8402-C8A78B9E5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319B5-C52B-4768-A57F-6DF2A3D0E1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63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EFEEE925-82B3-4AB9-90AE-2E90099375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6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02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084AD6E1-159B-4149-A4DC-74B8F6A4F3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77432" cy="1040674"/>
          </a:xfrm>
          <a:prstGeom prst="rect">
            <a:avLst/>
          </a:prstGeom>
        </p:spPr>
      </p:pic>
      <p:pic>
        <p:nvPicPr>
          <p:cNvPr id="1026" name="Picture 2" descr="Gaibaq">
            <a:extLst>
              <a:ext uri="{FF2B5EF4-FFF2-40B4-BE49-F238E27FC236}">
                <a16:creationId xmlns:a16="http://schemas.microsoft.com/office/drawing/2014/main" id="{17EC35C7-4A23-4057-8C01-9B286D256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771" y="0"/>
            <a:ext cx="18478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27E1F79-F9EF-44A3-8098-6C7D78E8F6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6194322"/>
            <a:ext cx="12192000" cy="663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3626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EDWIN FERNANDO MEJIA PENAFIEL</dc:creator>
  <cp:lastModifiedBy>EDWIN FERNANDO MEJIA PENAFIEL</cp:lastModifiedBy>
  <cp:revision>1</cp:revision>
  <dcterms:created xsi:type="dcterms:W3CDTF">2021-09-14T13:08:54Z</dcterms:created>
  <dcterms:modified xsi:type="dcterms:W3CDTF">2021-09-14T13:36:43Z</dcterms:modified>
</cp:coreProperties>
</file>