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0" autoAdjust="0"/>
    <p:restoredTop sz="94660"/>
  </p:normalViewPr>
  <p:slideViewPr>
    <p:cSldViewPr snapToGrid="0">
      <p:cViewPr varScale="1">
        <p:scale>
          <a:sx n="65" d="100"/>
          <a:sy n="65" d="100"/>
        </p:scale>
        <p:origin x="8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8BD9CC2-D21E-4A66-A8DA-5D051532B52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7312B37-808C-4DA7-92DF-88841C315E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2E20098-82B7-47CF-95C6-45050A7099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65E3466-0366-43BF-AB09-C58B9E7D89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74E3E1B-155D-41FF-ABE7-8329988D8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6675585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A90676B-788D-44D1-8859-FF862A7CCC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1FB8466-E7BE-402D-887B-D3F49A0286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C2309186-5EA9-4AA4-BEE4-0C61CD85D0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691841A-C0C1-482D-B6A4-1ED1627D71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ED14E4B9-C600-465A-AE1D-ED7E995CD7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4613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EDE94A37-C78D-4CC7-AE25-A1B751988D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6113FEC-CECA-4148-A9EA-33E95EAE1D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DB861A-45DA-4F95-BA56-366663025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7AEBAFA9-E26B-4D1F-A83F-3B85DF1DC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BD6A0FF1-BD50-42FB-BD5F-CD70B16FBA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65052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FC38A8-A1FB-4FBE-8AF1-B3BE18711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ACB4FF8-7C6B-461E-B03E-D00C283CF18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4D791E4-DDB0-497D-9C5D-356516A2D7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6EFB097-84AF-405C-9565-780B680F6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CFC9BC0-E694-48E9-8277-9B3427700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189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6141383-C998-4D6C-93F0-89AA23E480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5B104FAC-2CD2-4DB3-BB98-A97433D4FB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009F615-B002-4C8D-A563-28597F517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E5D5389-7F08-4C59-8727-E227CAC975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C6C9222-4AF1-4425-8328-8F0E830B6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21499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156229B-E8A6-43D9-B399-3953799B61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3E8D7B34-13A8-4B83-9EAC-C8BC4E7E82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7B9EB23C-F52E-4724-800E-818139EB84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2BBA234-4134-4C25-A509-E833D5FE62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9B2D29F6-A8F0-41D6-82CF-7DF42519C2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604856DA-9C53-4B04-AD68-55736697B4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92975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1A4D14B-D2EF-4DA4-8C1C-5D5037F82A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F36E8C4-7A94-44F7-B93E-BB0C9CD65B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AD18326-8266-4340-9CF4-EFB8295CF3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DD694AE5-5B72-45D0-8108-29057ED65B1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F1D18410-C4AD-4475-A7A7-B09C36A7CDE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F99D29A4-0315-4997-B4CA-2DB5F1D4F9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6019742-3D39-4B3C-BCA6-621F3298AF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7C090EF7-AD15-46AA-9D70-5D4443BBF0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72360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EE602E2-4840-4C52-9635-0403B6244E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B05BC59-ACA0-4ED2-84A9-C01FD6BC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6CFB01FB-6634-4E48-9F5F-C9DBE26243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CF633895-0F29-4726-91B0-1D1AA2237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906442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F3BCA4ED-2F74-484E-AFBD-EE17F0BDB3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8120E9B5-B962-430D-A999-E3EF7F3ABB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6C2FC2B5-42DD-476F-94D9-3EA3EFE7FB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65480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10AE21C-4CCF-46BB-AFC7-FDE35E66D4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5090BE6-EE65-4DB2-B891-F2818CD234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CEEFB87-4ABD-4A63-9108-D2109D0A8F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F962F9D-09A1-4D13-AC10-3B71AAC6A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246FB0AC-6E97-482F-886E-81A71BCE92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7B0260A5-7603-4B2E-A563-A7D5FFC7BA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920674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D61D46E-D374-47D3-A167-BA9F322D8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402BA785-2191-4ECA-B4DD-7ED1B0CC89C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E15DF537-B04F-4FA4-89D8-D1A90676541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CA96B80-342D-45EB-990A-A38B47CAA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1F83D045-C0C5-4A36-BCF0-89A0839FEF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048B72D-D870-418A-88D3-AD448553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36130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8AEC64C-8A9C-4CAE-AF1D-95BF79208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DF02CE-66C2-4B7B-B315-E463E8B9173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66A0908-4B97-454F-94B6-995EC7D34F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A0DE0-9814-457B-B41D-24BC574D3AD6}" type="datetimeFigureOut">
              <a:rPr lang="es-ES" smtClean="0"/>
              <a:t>14/09/2021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A93D1E8-B83B-4594-B958-589503C467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D972D0E-4518-499D-8402-C8A78B9E5F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7319B5-C52B-4768-A57F-6DF2A3D0E103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52631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EFEEE925-82B3-4AB9-90AE-2E900993751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61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70278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>
            <a:extLst>
              <a:ext uri="{FF2B5EF4-FFF2-40B4-BE49-F238E27FC236}">
                <a16:creationId xmlns:a16="http://schemas.microsoft.com/office/drawing/2014/main" id="{084AD6E1-159B-4149-A4DC-74B8F6A4F3B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7477432" cy="1040674"/>
          </a:xfrm>
          <a:prstGeom prst="rect">
            <a:avLst/>
          </a:prstGeom>
        </p:spPr>
      </p:pic>
      <p:pic>
        <p:nvPicPr>
          <p:cNvPr id="1026" name="Picture 2" descr="Gaibaq">
            <a:extLst>
              <a:ext uri="{FF2B5EF4-FFF2-40B4-BE49-F238E27FC236}">
                <a16:creationId xmlns:a16="http://schemas.microsoft.com/office/drawing/2014/main" id="{17EC35C7-4A23-4057-8C01-9B286D256B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30771" y="0"/>
            <a:ext cx="1847850" cy="2476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927E1F79-F9EF-44A3-8098-6C7D78E8F68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" y="6194322"/>
            <a:ext cx="12192000" cy="663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836267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</TotalTime>
  <Words>0</Words>
  <Application>Microsoft Office PowerPoint</Application>
  <PresentationFormat>Panorámica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EDWIN FERNANDO MEJIA PENAFIEL</dc:creator>
  <cp:lastModifiedBy>EDWIN FERNANDO MEJIA PENAFIEL</cp:lastModifiedBy>
  <cp:revision>1</cp:revision>
  <dcterms:created xsi:type="dcterms:W3CDTF">2021-09-14T13:08:54Z</dcterms:created>
  <dcterms:modified xsi:type="dcterms:W3CDTF">2021-09-14T13:36:43Z</dcterms:modified>
</cp:coreProperties>
</file>